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"/>
  </p:notesMasterIdLst>
  <p:sldIdLst>
    <p:sldId id="298" r:id="rId2"/>
    <p:sldId id="299" r:id="rId3"/>
    <p:sldId id="300" r:id="rId4"/>
    <p:sldId id="301" r:id="rId5"/>
    <p:sldId id="302" r:id="rId6"/>
    <p:sldId id="303" r:id="rId7"/>
    <p:sldId id="304" r:id="rId8"/>
    <p:sldId id="305" r:id="rId9"/>
  </p:sldIdLst>
  <p:sldSz cx="9144000" cy="6858000" type="screen4x3"/>
  <p:notesSz cx="7104063" cy="102346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292A2E"/>
    <a:srgbClr val="EBF1DE"/>
    <a:srgbClr val="660066"/>
    <a:srgbClr val="66CCFF"/>
    <a:srgbClr val="CCFFFF"/>
    <a:srgbClr val="800000"/>
    <a:srgbClr val="FF0000"/>
    <a:srgbClr val="DDE6EB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3" autoAdjust="0"/>
    <p:restoredTop sz="84761" autoAdjust="0"/>
  </p:normalViewPr>
  <p:slideViewPr>
    <p:cSldViewPr>
      <p:cViewPr varScale="1">
        <p:scale>
          <a:sx n="104" d="100"/>
          <a:sy n="104" d="100"/>
        </p:scale>
        <p:origin x="14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514CB-874D-4581-9070-DF4AE48AE004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46BAC-7047-4287-9693-62AA20C6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75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used 9 function for good readability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8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984250" y="1841500"/>
            <a:ext cx="7285038" cy="2451100"/>
            <a:chOff x="620" y="1160"/>
            <a:chExt cx="4589" cy="1544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620" y="1317"/>
              <a:ext cx="4589" cy="1166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white">
            <a:xfrm>
              <a:off x="861" y="1160"/>
              <a:ext cx="4107" cy="1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/>
            </a:p>
          </p:txBody>
        </p:sp>
      </p:grp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174466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white">
          <a:xfrm>
            <a:off x="3908425" y="476250"/>
            <a:ext cx="375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20000"/>
              </a:spcBef>
              <a:defRPr/>
            </a:pPr>
            <a:endParaRPr lang="ko-KR" altLang="ko-KR" sz="1800" b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6553200"/>
            <a:ext cx="2541588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>
                <a:solidFill>
                  <a:schemeClr val="bg1"/>
                </a:solidFill>
              </a:rPr>
              <a:t>Handong Global University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white">
          <a:xfrm>
            <a:off x="6862763" y="1074738"/>
            <a:ext cx="1885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20000"/>
              </a:spcBef>
              <a:defRPr/>
            </a:pPr>
            <a:endParaRPr lang="ko-KR" altLang="ko-KR" sz="1800" b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1600200" y="2438400"/>
            <a:ext cx="5943600" cy="12954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6553200"/>
            <a:ext cx="1905000" cy="304800"/>
          </a:xfrm>
          <a:noFill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CC5248-F0A8-4142-B073-B921F9261C1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012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5F390-1ABF-475F-AD8A-D66BA6D603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586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10350" y="285750"/>
            <a:ext cx="2038350" cy="61388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85750"/>
            <a:ext cx="5962650" cy="61388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CEC53-D04B-4420-A7DB-722E2603740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702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8BCE8-0A6F-41EB-A6C5-B0621B2A2DC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487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771D3-1E9A-4C3F-BF28-119EFA3F80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472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700213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AD484-454C-4CED-9443-A15AB4A852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789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5E48D-11B1-4649-ACA3-25A741C3D6B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705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D8ECAF-965B-4BED-9EBD-CD67D1A4494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467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31769-3C6A-4D1A-9218-BD460F2950D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069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24C5F-F1DE-49CA-8112-244821A9F8E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9624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1C29D-0D95-4EA2-8CB5-BA1DDD8E293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288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ltGray">
          <a:xfrm>
            <a:off x="533400" y="1009650"/>
            <a:ext cx="72390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7740650" y="404813"/>
            <a:ext cx="9906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700213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53200"/>
            <a:ext cx="19050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6A79C05-303D-46B8-BD6B-1829B6E6B8D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62400" y="6553200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6553200"/>
            <a:ext cx="2541588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>
                <a:solidFill>
                  <a:schemeClr val="bg1"/>
                </a:solidFill>
              </a:rPr>
              <a:t>Handong Global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o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o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BE4D4E-FD7B-8149-9A5E-85889F90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476AF-6DF0-2040-88AD-094E01D0B479}"/>
              </a:ext>
            </a:extLst>
          </p:cNvPr>
          <p:cNvSpPr txBox="1"/>
          <p:nvPr/>
        </p:nvSpPr>
        <p:spPr>
          <a:xfrm>
            <a:off x="539552" y="1340768"/>
            <a:ext cx="7416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To detection, used </a:t>
            </a:r>
            <a:r>
              <a:rPr kumimoji="1" lang="en-US" altLang="ko-KR" sz="2400" dirty="0" err="1"/>
              <a:t>dnn</a:t>
            </a:r>
            <a:r>
              <a:rPr kumimoji="1" lang="en-US" altLang="ko-KR" sz="2400" dirty="0"/>
              <a:t>. If class name is car or person, add to </a:t>
            </a:r>
            <a:r>
              <a:rPr lang="en-US" altLang="ko-KR" sz="2400" dirty="0"/>
              <a:t>o</a:t>
            </a:r>
            <a:r>
              <a:rPr kumimoji="1" lang="en-US" altLang="ko-KR" sz="2400" dirty="0"/>
              <a:t>bject </a:t>
            </a:r>
            <a:r>
              <a:rPr lang="en-US" altLang="ko-KR" sz="2400" dirty="0"/>
              <a:t>vector with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To determine distance, used object’s size. (get bigger: collision, smaller: departure)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To detect lane departure, used </a:t>
            </a:r>
            <a:r>
              <a:rPr lang="en-US" altLang="ko-KR" sz="2400" dirty="0" err="1"/>
              <a:t>Houghlines</a:t>
            </a:r>
            <a:r>
              <a:rPr lang="en-US" altLang="ko-KR" sz="2400" dirty="0"/>
              <a:t> for calculate </a:t>
            </a:r>
            <a:r>
              <a:rPr lang="en-US" altLang="ko-KR" sz="2400" dirty="0" err="1"/>
              <a:t>crosspoint</a:t>
            </a:r>
            <a:r>
              <a:rPr lang="en-US" altLang="ko-KR" sz="2400" dirty="0"/>
              <a:t>.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306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69934-BC7A-B54B-AA2D-363F58C1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2 - GO</a:t>
            </a:r>
            <a:endParaRPr kumimoji="1" lang="ko-KR" altLang="en-US" dirty="0"/>
          </a:p>
        </p:txBody>
      </p:sp>
      <p:pic>
        <p:nvPicPr>
          <p:cNvPr id="10" name="Go">
            <a:hlinkClick r:id="" action="ppaction://media"/>
            <a:extLst>
              <a:ext uri="{FF2B5EF4-FFF2-40B4-BE49-F238E27FC236}">
                <a16:creationId xmlns:a16="http://schemas.microsoft.com/office/drawing/2014/main" id="{BC27CC70-0349-3F49-9AF6-2337DF6CF7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238" y="1700213"/>
            <a:ext cx="7883525" cy="4724400"/>
          </a:xfrm>
        </p:spPr>
      </p:pic>
    </p:spTree>
    <p:extLst>
      <p:ext uri="{BB962C8B-B14F-4D97-AF65-F5344CB8AC3E}">
        <p14:creationId xmlns:p14="http://schemas.microsoft.com/office/powerpoint/2010/main" val="64219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69934-BC7A-B54B-AA2D-363F58C1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2 - stop </a:t>
            </a:r>
            <a:endParaRPr kumimoji="1" lang="ko-KR" altLang="en-US" dirty="0"/>
          </a:p>
        </p:txBody>
      </p:sp>
      <p:pic>
        <p:nvPicPr>
          <p:cNvPr id="7" name="stop">
            <a:hlinkClick r:id="" action="ppaction://media"/>
            <a:extLst>
              <a:ext uri="{FF2B5EF4-FFF2-40B4-BE49-F238E27FC236}">
                <a16:creationId xmlns:a16="http://schemas.microsoft.com/office/drawing/2014/main" id="{C1D3DAE3-FC0B-F644-B5B8-1C683DD7EE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238" y="1700213"/>
            <a:ext cx="7883525" cy="4724400"/>
          </a:xfrm>
        </p:spPr>
      </p:pic>
    </p:spTree>
    <p:extLst>
      <p:ext uri="{BB962C8B-B14F-4D97-AF65-F5344CB8AC3E}">
        <p14:creationId xmlns:p14="http://schemas.microsoft.com/office/powerpoint/2010/main" val="96331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69934-BC7A-B54B-AA2D-363F58C1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2 –pedestrian 1</a:t>
            </a:r>
            <a:endParaRPr kumimoji="1" lang="ko-KR" altLang="en-US" dirty="0"/>
          </a:p>
        </p:txBody>
      </p:sp>
      <p:pic>
        <p:nvPicPr>
          <p:cNvPr id="3" name="pedestrian1">
            <a:hlinkClick r:id="" action="ppaction://media"/>
            <a:extLst>
              <a:ext uri="{FF2B5EF4-FFF2-40B4-BE49-F238E27FC236}">
                <a16:creationId xmlns:a16="http://schemas.microsoft.com/office/drawing/2014/main" id="{C3170FA8-FD72-904B-B1DA-AC102CB75C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238" y="1700213"/>
            <a:ext cx="7883525" cy="4724400"/>
          </a:xfrm>
        </p:spPr>
      </p:pic>
    </p:spTree>
    <p:extLst>
      <p:ext uri="{BB962C8B-B14F-4D97-AF65-F5344CB8AC3E}">
        <p14:creationId xmlns:p14="http://schemas.microsoft.com/office/powerpoint/2010/main" val="276451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69934-BC7A-B54B-AA2D-363F58C1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2- pedestrian2</a:t>
            </a:r>
            <a:endParaRPr kumimoji="1" lang="ko-KR" altLang="en-US" dirty="0"/>
          </a:p>
        </p:txBody>
      </p:sp>
      <p:pic>
        <p:nvPicPr>
          <p:cNvPr id="3" name="pedestrian2">
            <a:hlinkClick r:id="" action="ppaction://media"/>
            <a:extLst>
              <a:ext uri="{FF2B5EF4-FFF2-40B4-BE49-F238E27FC236}">
                <a16:creationId xmlns:a16="http://schemas.microsoft.com/office/drawing/2014/main" id="{459C42F4-63EE-184F-A4F0-99D944F67B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238" y="1700213"/>
            <a:ext cx="7883525" cy="4724400"/>
          </a:xfrm>
        </p:spPr>
      </p:pic>
    </p:spTree>
    <p:extLst>
      <p:ext uri="{BB962C8B-B14F-4D97-AF65-F5344CB8AC3E}">
        <p14:creationId xmlns:p14="http://schemas.microsoft.com/office/powerpoint/2010/main" val="366454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69934-BC7A-B54B-AA2D-363F58C1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2 – pedestrian3</a:t>
            </a:r>
            <a:endParaRPr kumimoji="1" lang="ko-KR" altLang="en-US" dirty="0"/>
          </a:p>
        </p:txBody>
      </p:sp>
      <p:pic>
        <p:nvPicPr>
          <p:cNvPr id="3" name="pedestrain3">
            <a:hlinkClick r:id="" action="ppaction://media"/>
            <a:extLst>
              <a:ext uri="{FF2B5EF4-FFF2-40B4-BE49-F238E27FC236}">
                <a16:creationId xmlns:a16="http://schemas.microsoft.com/office/drawing/2014/main" id="{D48C8559-E7C7-EC4A-AD70-D4C6144493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238" y="1700213"/>
            <a:ext cx="7883525" cy="4724400"/>
          </a:xfrm>
        </p:spPr>
      </p:pic>
    </p:spTree>
    <p:extLst>
      <p:ext uri="{BB962C8B-B14F-4D97-AF65-F5344CB8AC3E}">
        <p14:creationId xmlns:p14="http://schemas.microsoft.com/office/powerpoint/2010/main" val="78311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69934-BC7A-B54B-AA2D-363F58C1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2 –line 1</a:t>
            </a:r>
            <a:endParaRPr kumimoji="1" lang="ko-KR" altLang="en-US" dirty="0"/>
          </a:p>
        </p:txBody>
      </p:sp>
      <p:pic>
        <p:nvPicPr>
          <p:cNvPr id="3" name="lane1">
            <a:hlinkClick r:id="" action="ppaction://media"/>
            <a:extLst>
              <a:ext uri="{FF2B5EF4-FFF2-40B4-BE49-F238E27FC236}">
                <a16:creationId xmlns:a16="http://schemas.microsoft.com/office/drawing/2014/main" id="{48B3A934-C490-FF40-9293-EB2F00ED86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238" y="1700213"/>
            <a:ext cx="7883525" cy="4724400"/>
          </a:xfrm>
        </p:spPr>
      </p:pic>
    </p:spTree>
    <p:extLst>
      <p:ext uri="{BB962C8B-B14F-4D97-AF65-F5344CB8AC3E}">
        <p14:creationId xmlns:p14="http://schemas.microsoft.com/office/powerpoint/2010/main" val="7299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69934-BC7A-B54B-AA2D-363F58C1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2- line 2</a:t>
            </a:r>
            <a:endParaRPr kumimoji="1" lang="ko-KR" altLang="en-US" dirty="0"/>
          </a:p>
        </p:txBody>
      </p:sp>
      <p:pic>
        <p:nvPicPr>
          <p:cNvPr id="3" name="lane2">
            <a:hlinkClick r:id="" action="ppaction://media"/>
            <a:extLst>
              <a:ext uri="{FF2B5EF4-FFF2-40B4-BE49-F238E27FC236}">
                <a16:creationId xmlns:a16="http://schemas.microsoft.com/office/drawing/2014/main" id="{E09E0EC4-9D27-A448-A214-EEDA0B9E0F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238" y="1700213"/>
            <a:ext cx="7883525" cy="4724400"/>
          </a:xfrm>
        </p:spPr>
      </p:pic>
    </p:spTree>
    <p:extLst>
      <p:ext uri="{BB962C8B-B14F-4D97-AF65-F5344CB8AC3E}">
        <p14:creationId xmlns:p14="http://schemas.microsoft.com/office/powerpoint/2010/main" val="314834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마스터_shkim">
  <a:themeElements>
    <a:clrScheme name="1_마스터_shkim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마스터_shkim">
      <a:majorFont>
        <a:latin typeface="돋움"/>
        <a:ea typeface="돋움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마스터_shkim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E8FFE8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Template</Template>
  <TotalTime>18074</TotalTime>
  <Words>88</Words>
  <Application>Microsoft Macintosh PowerPoint</Application>
  <PresentationFormat>화면 슬라이드 쇼(4:3)</PresentationFormat>
  <Paragraphs>16</Paragraphs>
  <Slides>8</Slides>
  <Notes>1</Notes>
  <HiddenSlides>0</HiddenSlides>
  <MMClips>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굴림</vt:lpstr>
      <vt:lpstr>돋움</vt:lpstr>
      <vt:lpstr>맑은 고딕</vt:lpstr>
      <vt:lpstr>Arial</vt:lpstr>
      <vt:lpstr>Wingdings</vt:lpstr>
      <vt:lpstr>1_마스터_shkim</vt:lpstr>
      <vt:lpstr>Project 2</vt:lpstr>
      <vt:lpstr>Project 2 - GO</vt:lpstr>
      <vt:lpstr>Project 2 - stop </vt:lpstr>
      <vt:lpstr>Project 2 –pedestrian 1</vt:lpstr>
      <vt:lpstr>Project 2- pedestrian2</vt:lpstr>
      <vt:lpstr>Project 2 – pedestrian3</vt:lpstr>
      <vt:lpstr>Project 2 –line 1</vt:lpstr>
      <vt:lpstr>Project 2- line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Process Scheduling</dc:title>
  <dc:creator>callee</dc:creator>
  <cp:lastModifiedBy>서준표</cp:lastModifiedBy>
  <cp:revision>1867</cp:revision>
  <dcterms:created xsi:type="dcterms:W3CDTF">2006-04-10T11:57:58Z</dcterms:created>
  <dcterms:modified xsi:type="dcterms:W3CDTF">2019-12-06T14:40:41Z</dcterms:modified>
</cp:coreProperties>
</file>